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s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бр.16</a:t>
            </a:r>
            <a:r xmlns:a="http://schemas.openxmlformats.org/drawingml/2006/main">
              <a:rPr lang="s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Тхе</a:t>
            </a:r>
            <a:r xmlns:a="http://schemas.openxmlformats.org/drawingml/2006/main">
              <a:rPr lang="s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Реч</a:t>
            </a:r>
            <a:r xmlns:a="http://schemas.openxmlformats.org/drawingml/2006/main">
              <a:rPr lang="s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оф</a:t>
            </a:r>
            <a:r xmlns:a="http://schemas.openxmlformats.org/drawingml/2006/main">
              <a:rPr lang="s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Бог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r" altLang="ko-KR" sz="4000"/>
              <a:t>Бог је позвао Мојсија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је Мојсије чуо Божји глас, шта је видео?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прелепа лоза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облак и грмљавина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гори жбун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подељено море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гори жбун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25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400"/>
              <a:t>Гедеон и његових 300 људи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Данашње</a:t>
            </a:r>
            <a:r xmlns:a="http://schemas.openxmlformats.org/drawingml/2006/main">
              <a:rPr lang="sr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/>
              <a:t>Када се анђео Господњи јавио Гедеону, рекао је: „Господ је с тобом, моћни ратниче.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Судије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Анђео Господњи се јави Гедеону и рече: „Бог је с тобом, моћни ратниче. Бог му је дао сигурност кроз росу и руно.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је имао поверења да га је Бог позвао, срушио је Вала и његов олтар којем су се Израелци клањали.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је рекао Гедеону да изабере ратнике који ће победити Мадијанце. По Божијем упутству изабрано је само 300 људи.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му је дао диван план да их нападне. Дао им Бог да имају трубе и празне тегле са бакљама унутра.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Ноћу су Гедеон и његових 300 људи извршили план који им је Бог дао. Они су победили у рату против Мадијана.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Гедеон и његових 300 људи победили су у рату против бројних Мадијанаца само пошто су се повиновали Божијој наредби.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Тајна победе у мом животу је у послушности Богу.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3200"/>
              <a:t>Бог?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Он је Свемогући Бог који може поразити бројне непријатељске снаге са само 300 људи.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Што није коришћено да Гидеон и његових 300 људи поразе свог непријатеља?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тегле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мачеви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бакље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трубе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мачеви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је Господ видео да је отишао да погледа, Бог га је позвао</a:t>
            </a:r>
          </a:p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из грма,</a:t>
            </a:r>
          </a:p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"Мојсије! Мојсије!" И рече Мојсије: Ево ме.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Екодус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Данашње</a:t>
            </a:r>
            <a:r xmlns:a="http://schemas.openxmlformats.org/drawingml/2006/main">
              <a:rPr lang="sr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/>
              <a:t>Када се анђео Господњи јавио Гедеону, рекао је: „Господ је с тобом, моћни ратниче.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Судије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26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r" altLang="ko-KR" sz="4000"/>
              <a:t>Самсон, јаки ратник.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Жена је родила дечака и назвала га Самсон. Порастао је и Господ га је благословио,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Судије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Међу израелским вођама био је вођа по имену Самсон. Он је био човек који је од рођења био одвојен од Бога.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Самсон је био веома јак ратник. Због Самсона, Филистејци и друге земље које су их тлачиле нису могле да тлаче Израелце</a:t>
            </a:r>
            <a:r xmlns:a="http://schemas.openxmlformats.org/drawingml/2006/main">
              <a:rPr lang="sr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више.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Његова снага је долазила из његове косе. Али, његова коса је била обријана преваривањем. Дакле, изгубио је моћ.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Самсон је био ухваћен и непријатељ му се смејао. Покајао је што је преварен због бахатости.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Самсон се на крају молио Богу да га поново ојача. Бог је услишио његову молитву и коначно му дао моћ.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Самсон је био човек коме је дата посебна милост и позив од Бога.</a:t>
            </a:r>
            <a:r xmlns:a="http://schemas.openxmlformats.org/drawingml/2006/main">
              <a:rPr lang="s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Али, због своје ароганције,</a:t>
            </a:r>
          </a:p>
          <a:p>
            <a:pPr xmlns:a="http://schemas.openxmlformats.org/drawingml/2006/main" algn="ctr"/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све их је изгубио.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Ми смо такође Божја љубљена деца која су примила Божију милост и мисију.</a:t>
            </a:r>
            <a:r xmlns:a="http://schemas.openxmlformats.org/drawingml/2006/main">
              <a:rPr lang="s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Зато се морамо понизити пред Речју Божијом.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r" altLang="ko-KR" sz="3200"/>
              <a:t>Бог?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слуша и одговара на наше озбиљне и истините молитве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Не.</a:t>
            </a:r>
            <a:r xmlns:a="http://schemas.openxmlformats.org/drawingml/2006/main">
              <a:rPr lang="s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s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Тхе</a:t>
            </a:r>
            <a:r xmlns:a="http://schemas.openxmlformats.org/drawingml/2006/main">
              <a:rPr lang="s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Реч</a:t>
            </a:r>
            <a:r xmlns:a="http://schemas.openxmlformats.org/drawingml/2006/main">
              <a:rPr lang="s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оф</a:t>
            </a:r>
            <a:r xmlns:a="http://schemas.openxmlformats.org/drawingml/2006/main">
              <a:rPr lang="s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Бог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400"/>
              <a:t>Десет катастрофа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Одакле Самсонова моћ?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коса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рука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ногу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око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коса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Жена је родила дечака и назвала га Самсон. Порастао је и Господ га је благословио,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Судије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27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3600"/>
              <a:t>Рут, жена племенитог карактера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bg1">
                    <a:lumMod val="50000"/>
                  </a:schemeClr>
                </a:solidFill>
              </a:rPr>
              <a:t>Твој народ ће бити мој народ и твој Бог мој Бог.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Рутх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Јеврејка, Наоми је имала два сина који су се удали за нејевре. Али, њена два сина су умрла. Тако су јој остале две снахе удовице.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Ноеми је одлучила да се врати свом дому у Јудеји. Рекла је двема снајама да се врате кући. Али, њена друга снаја се није вратила у свој родни град, већ је отишла за својом свекрвом да живи у Јудеји.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Рут је морала да покупи преостало жито да би живела са Наоми, јер није имала мужа да води домаћинство.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Случајно је покупила преостало жито на пољу које је припадало Боазу. Боаз је мислио да је она племенита жена и оженио се Рутом.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Боаз је примио Руту и Ноемину као породицу и живео срећним животом. У будућности су краљ Давид и Исус дошли из лозе Вооза и Руте.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/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Рут је била нејеврејка. Била је добра и искрена жена и добро је служила свекрву.</a:t>
            </a:r>
          </a:p>
          <a:p>
            <a:pPr xmlns:a="http://schemas.openxmlformats.org/drawingml/2006/main" algn="ctr"/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Дакле, била је благословена.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Морамо помоћи и нашим комшијама</a:t>
            </a:r>
          </a:p>
          <a:p>
            <a:pPr xmlns:a="http://schemas.openxmlformats.org/drawingml/2006/main" algn="ctr"/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 клањај се Богу</a:t>
            </a:r>
          </a:p>
          <a:p>
            <a:pPr xmlns:a="http://schemas.openxmlformats.org/drawingml/2006/main" algn="ctr"/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добрим и искреним срцем.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 Египћани ће знати да сам ја Господ када пружим руку своју на Египат и изведем Израиљце из њега.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Екодус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3200"/>
              <a:t>Бог?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не гледа на спољашњост, већ гледа на срце.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Зашто се Ноеми вратила кући са Моава у Јуду?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јер се разболела..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јер јој је муж умро..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јер су њена два сина умрла..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јер је желела да упозна своју породицу..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јер су њена два сина умрла..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bg1">
                    <a:lumMod val="50000"/>
                  </a:schemeClr>
                </a:solidFill>
              </a:rPr>
              <a:t>Твој народ ће бити мој народ и твој Бог мој Бог.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Рутх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28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400"/>
              <a:t>Ханина молитва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 дечак Самуило је наставио да расте у расту и милости код ГОСПОДА и код људи.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Самуел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Хана није имала сина. Дакле, била је толико тужна да се молила Богу. „О, оче Боже, ако ми даш сина, даћу га за тебе у све дане живота његовог.”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се сетио њене молитве и дао Ани сина по имену Самуило.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Хана је дала свог сина да обожава Бога у храму као што се молила раније.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Самуило је живео у храму славећи Бога. Добио је много милости од људи и од Бога.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Мали Семјуел је добро одрастао и постао дечак. Затим је касније постао пророк који је слушао Божји глас.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Мојсије је рекао Божију наредбу египатском краљу, фараону. „Овако говори Господ: Пустите народ мој да ми се поклони.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Бог је саслушао све Анине молитве, сетио је се и у потпуности је услишио.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Бог слуша све наше молитве.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Стога се морамо молити</a:t>
            </a:r>
          </a:p>
          <a:p>
            <a:pPr xmlns:a="http://schemas.openxmlformats.org/drawingml/2006/main" algn="ctr"/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озбиљно и искрено.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3200"/>
              <a:t>Бог?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је послушао нашу молитву и верно одговорио.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Данашње</a:t>
            </a:r>
            <a:r xmlns:a="http://schemas.openxmlformats.org/drawingml/2006/main">
              <a:rPr lang="sr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Зашто је Хана била тако тужна?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због болова у стомаку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јер нема новца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јер нема сина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јер је била ружна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јер нема сина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 дечак Самуило је наставио да расте у расту и милости код ГОСПОДА и код људи.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Самуел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Не.</a:t>
            </a:r>
            <a:r xmlns:a="http://schemas.openxmlformats.org/drawingml/2006/main">
              <a:rPr lang="s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400"/>
              <a:t>Краљ Саул, први краљ Израела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Господ одговори: „Послушај их и дај им цара. Тада Самуило рече Израелцима: „Вратите се свако у свој град.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Самуел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"Потребан нам је краљ!" Израелци су тражили да за њих дају краља Самуилу.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„Даћу им краља како су тражили.“ Бог је одговорио Самуилу.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је послао Саула Самуилу. Бог је допустио Самуилу да му сипа уље на главу да буде краљ Израела.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"Ово је наш вођа, Саул." Самуило је дао до знања Израелцима да је Бог поставио Саула за вођу Израела.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"Не долази у обзир! Ко је Бог? Ја сам бог“ Фараон је то веома оштро одбио.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У почетку је Саул добро водио Израиљце тако што су се верно покоравали Божјој вољи. Међутим, постао је лош краљ који је издао Божју вољу због своје охолости и гордости.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Саул је у почетку био скроман.</a:t>
            </a:r>
          </a:p>
          <a:p>
            <a:pPr xmlns:a="http://schemas.openxmlformats.org/drawingml/2006/main" algn="ctr"/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Међутим, након што је постао краљ,</a:t>
            </a:r>
          </a:p>
          <a:p>
            <a:pPr xmlns:a="http://schemas.openxmlformats.org/drawingml/2006/main" algn="ctr"/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није се више покоравао вољи Божијој.</a:t>
            </a:r>
          </a:p>
          <a:p>
            <a:pPr xmlns:a="http://schemas.openxmlformats.org/drawingml/2006/main" algn="ctr"/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Постао је арогантан и похлепан.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Морате бити понизни непрестано када вас ваш Отац Бог подиже.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3200"/>
              <a:t>Бог?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воли скромне,</a:t>
            </a:r>
          </a:p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али одбацује горде.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Шта су Израелци питали Самуила?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храна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краљ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Реч Божија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кућа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краљ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Господ одговори: „Послушај их и дај им цара. Тада Самуило рече Израелцима: „Вратите се свако у свој град.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Самуел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Не.</a:t>
            </a:r>
            <a:r xmlns:a="http://schemas.openxmlformats.org/drawingml/2006/main">
              <a:rPr lang="s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/>
              <a:t>Младић, Давид који је убио Голијата</a:t>
            </a:r>
            <a:r xmlns:a="http://schemas.openxmlformats.org/drawingml/2006/main">
              <a:rPr lang="sr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Давид рече Филистејцу: „Ти идеш против мене мачем и копљем и копљем, а ја идем против тебе у име Господа Свемогућег, Бога Израелових војски, коме си пркосио.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Самуел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У филистејском логору био је џиновски војник по имену Голијат. Увредио је име Божије започињањем туче.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Нико се није усуђивао да се бори против њега због застрашивања.</a:t>
            </a:r>
          </a:p>
          <a:p>
            <a:r xmlns:a="http://schemas.openxmlformats.org/drawingml/2006/main">
              <a:rPr lang="s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У то време, дечак, Давид рече краљу Саулу: „Ићи ћу да се борим с њим.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'Могу га победити ако је Бог са мном.'</a:t>
            </a:r>
          </a:p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Давид је пришао Голијату са пет глатких каменова.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Мојсије се молио Богу. „Господе, молим те, јави ми шта ћеш радити од сада.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Давид је рекао Голијату који је дошао против њега са мачем и копљем. „Борим се против тебе у име Јахве Бога!“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Давид је бацио камен и ударио Голијата по челу.</a:t>
            </a:r>
          </a:p>
          <a:p>
            <a:r xmlns:a="http://schemas.openxmlformats.org/drawingml/2006/main">
              <a:rPr lang="s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Давид је победио у овој битци уз Божију помоћ.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Израелски војници су се плашили</a:t>
            </a:r>
            <a:r xmlns:a="http://schemas.openxmlformats.org/drawingml/2006/main">
              <a:rPr lang="s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џиновског Голијата. Плашили су га се.</a:t>
            </a:r>
          </a:p>
          <a:p>
            <a:pPr xmlns:a="http://schemas.openxmlformats.org/drawingml/2006/main" algn="ctr"/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Међутим, Давид, који је веровао у Божију заштиту, храбро се борио против њега и победио га.</a:t>
            </a:r>
          </a:p>
          <a:p>
            <a:pPr xmlns:a="http://schemas.openxmlformats.org/drawingml/2006/main" algn="ctr"/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Треба да верујемо да нас Бог увек штити. Можемо имати храбрости кроз веровање да ће нас Бог заштитити у било којој ситуацији.</a:t>
            </a:r>
          </a:p>
          <a:p>
            <a:pPr xmlns:a="http://schemas.openxmlformats.org/drawingml/2006/main" algn="ctr"/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Храброст која произлази из вере у Бога може победити сваки страх.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3200"/>
              <a:t>Бог?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даје победу онима који се боре за Њега.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/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Шта је то Давид бацио на Голијата?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мач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копље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камен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штит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камен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Давид рече Филистејцу: „Ти идеш против мене мачем и копљем и копљем, а ја идем против тебе у име Господа Свемогућег, Бога Израелових војски, коме си пркосио.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Самуел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Бог је пустио десет катастрофа на целу египатску земљу. Египћани и фараон су почели да знају ко је прави Бог.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„Мојсије, иди из Египта са свим својим Израелцима одмах. Фараон није имао избора него их пустио.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Фараон је сматрао да је најјачи у игнорисању Бога.</a:t>
            </a:r>
            <a:r xmlns:a="http://schemas.openxmlformats.org/drawingml/2006/main">
              <a:rPr lang="sr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Дакле, морао је да буде под великим катастрофама.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Морамо признати да је Бог Свемогући, а не ми.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је Господ видео да је отишао да погледа, Бог га је позвао</a:t>
            </a:r>
          </a:p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из грма,</a:t>
            </a:r>
          </a:p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"Мојсије! Мојсије!" И рече Мојсије: Ево ме.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Екодус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3200"/>
              <a:t>Бог?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је другачији облик идола или других лажних богова.</a:t>
            </a:r>
          </a:p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је жив и ради својом моћном силом.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Колико је катастрофа Бог спустио над Египат?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седам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дванаест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десет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десет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 Египћани ће знати да сам ја Господ када пружим руку своју на Египат и изведем Израиљце из њега.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Екодус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НЕ. 18</a:t>
            </a:r>
            <a:r xmlns:a="http://schemas.openxmlformats.org/drawingml/2006/main">
              <a:rPr lang="s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400"/>
              <a:t>Стуб од облака</a:t>
            </a:r>
          </a:p>
          <a:p>
            <a:pPr xmlns:a="http://schemas.openxmlformats.org/drawingml/2006/main" algn="ctr"/>
            <a:r xmlns:a="http://schemas.openxmlformats.org/drawingml/2006/main">
              <a:rPr lang="sr" altLang="ko-KR" sz="4400"/>
              <a:t>и Ватрени стуб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Дању је Господ ишао испред њих у стубу од облака да их води на њиховом путу, а ноћу у огњеном стубу да им осветли, тако да могу путовати дању или ноћу.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Излазак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Израелски народ је живео у Египту 430 година. Напустили су Египат да би се вратили у обећану земљу – Канаан – на крају 430 година.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„Како можемо доћи на прави пут?“, „Шта ако сретнемо лоше људе на путу?“ Много су се бринули.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то време, Бог им је показао доказе да их води. Био је то стуб од облака.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Ноћу је постао ватрени стуб. Овако их је Бог водио ноћу и дању.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„Не плашимо се, јер је Бог с нама!“ Израелци су захвалили Богу што их је водио стубом од облака и стубом од огња.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Једног дана, када је Мојсије видео како Египћанин туче Израелца, наљутио се, стао на страну свог народа и убио Египћанина.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Данашње</a:t>
            </a:r>
            <a:r xmlns:a="http://schemas.openxmlformats.org/drawingml/2006/main">
              <a:rPr lang="sr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су многи Израелци прешли преко опасне пустиње, Бог им је показао доказ да их је водио и штитио стубом од облака и стубом од огња.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Сада је Бог са мном и заштити ме. Благодаримо Богу.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3200"/>
              <a:t>Бог?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је увек са нама.</a:t>
            </a:r>
          </a:p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 он нас штити ноћу и дању.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Чиме их је Бог упутио када су Израелци отишли из Египта?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стуб од облака и стуб од ватре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птица и риба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сунце и месец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пас и мачка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стуб од облака и стуб од ватре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Дању је Господ ишао испред њих у стубу од облака да их води на њиховом путу, а ноћу у огњеном стубу да им осветли, тако да могу путовати дању или ноћу.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Излазак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19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400"/>
              <a:t>Израелци иду кроз подељено море по сувом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Тада Мојсије пружи руку своју над морем, и целе те ноћи Господ одгони море уз јак источни ветар и претвори га у суво. Воде су биле подељене,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Екодус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Мојсије и Израелци су срели Црвено море на путу за Ханан.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Египћанин је натерао Израелце да их поново ухвати.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Онда се десила дивна ствар! Бог је пустио да се Црвено море подели и да Израелци ходају по сувом тлу.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Египатски војници су их прогонили, али се море поново вратило, сви египатски војници су потопљени у море. Ниједан од њих није преживео.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је фараон чуо за ово, Мојсије га се уплашио и побегао из египатске палате и отишао да живи у пустињи Мадијанској.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Хвала Богу што нас је спасио! Сви Израелци су са великим задовољством певали радосне песме.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је спасио Израелце из њихове очајне ситуације.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 ја сам био у ситуацији да умрем због греха, али Бог је послао Исуса да ме спасе!</a:t>
            </a:r>
          </a:p>
          <a:p>
            <a:pPr xmlns:a="http://schemas.openxmlformats.org/drawingml/2006/main" algn="ctr"/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ме спасио од вечне смрти!</a:t>
            </a:r>
          </a:p>
          <a:p>
            <a:pPr xmlns:a="http://schemas.openxmlformats.org/drawingml/2006/main" algn="ctr"/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О, Оче Боже, хвала ти пуно!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3200"/>
              <a:t>Бог је?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rgbClr val="C00000"/>
                </a:solidFill>
              </a:rPr>
              <a:t>Бог.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је наш спаситељ који на диван начин спасава свој народ.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Како су Израелци прешли Црвено море?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им је послао велики брод.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Нека Бог хода по морској води.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је поделио Црвено море и пустио их да ходају даље</a:t>
            </a:r>
          </a:p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суво тло.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Дај Боже да лете изнад мора.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Бог је поделио Црвено море и пустио их да ходају даље</a:t>
            </a:r>
          </a:p>
          <a:p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суво тло.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Тада Мојсије пружи руку своју над морем, и целе те ноћи Господ одгони море уз јак источни ветар и претвори га у суво. Воде су биле подељене,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Екодус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20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3600"/>
              <a:t>Бог који је пустио месо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bg1">
                    <a:lumMod val="50000"/>
                  </a:schemeClr>
                </a:solidFill>
              </a:rPr>
              <a:t>„Чуо сам гунђање Израелаца. Реци им: ’У сумрак ћете јести месо, а ујутру ћете се наситити хлеба. Тада ћете знати да сам ја Господ Бог ваш.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Екодус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Израелци нису имали хране у пустињи. Тада су гунђали против Мојсија и Бога.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Тада Господ рече Мојсију. „Спустићу храну са неба за тебе.”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Ујутро су се на пустињском поду појавиле танке пахуљице попут мраза.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Мојсије је живео као пастир 40 година и на крају је навршио 80 година.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Увече их је препелица наишла и пала и покрила логор. Скупљали су их, кували и јели. Нису гладовали ни у пустињи.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"Хвала ти, Боже!" Мојсије и Израелци су били задивљени Божјом свемоћном силом.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је давао свом народу свакодневну храну на невероватан начин и Своју свемоћну моћ чак и у пустињи где је нису могли наћи.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Верујемо да ће нам Бог верно обезбедити наше потребе својим дивним путем.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3200"/>
              <a:t>Бог је?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Он је диван Бог који унапред зна наше потребе и пружа им свој невероватан начин.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Шта је Бог обезбедио свом изгладњелом народу?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Мана и препелица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Хлеб и млеко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Месо и вода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Пиринач и супа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Мана и препелица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bg1">
                    <a:lumMod val="50000"/>
                  </a:schemeClr>
                </a:solidFill>
              </a:rPr>
              <a:t>„Чуо сам гунђање Израелаца. Реци им: ’У сумрак ћете јести месо, а ујутру ћете се наситити хлеба. Тада ћете знати да сам ја Господ Бог ваш.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Екодус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Не.</a:t>
            </a:r>
            <a:r xmlns:a="http://schemas.openxmlformats.org/drawingml/2006/main">
              <a:rPr lang="s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r" altLang="ko-KR" sz="4000"/>
              <a:t>Десет заповести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Мојсије је био тамо са Господом четрдесет дана и четрдесет ноћи без јела</a:t>
            </a:r>
          </a:p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хлеба или воде за пиће. И написао је на плочама речи завета - Десет заповести.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Излазак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Израелци су стигли на гору Хорив (гора Синај). Била је пуна слава Господа Бога на гори Синају (гори Хорив).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рече Мојсију: „Попни се к мени на гору. Мојсије се попео на гору Божију.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Једног дана, Бог га је позвао у запаљеном грму и рекао му. „Шаљем те фараону да спасеш свој народ Израелце из Египта.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Господ Бог се састао на гори Хориву.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је Мојсију дао камене плоче. Бог је на њему написао законе и заповести да Израелци држе – Десет заповести.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"Хвала ти, Господе, што си нам дао законе."</a:t>
            </a:r>
          </a:p>
          <a:p>
            <a:r xmlns:a="http://schemas.openxmlformats.org/drawingml/2006/main">
              <a:rPr lang="s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Мојсије је мислио: „Ја ћу предати и поучити ових драгоцених десет заповести.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Десет заповести су драгоцени прописи које је Бог дао за наш живот.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поштујемо Божје законе, Бог ће бити задовољан нашим животом.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r" altLang="ko-KR" sz="3200"/>
              <a:t>Бог?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3600">
                <a:solidFill>
                  <a:srgbClr val="C00000"/>
                </a:solidFill>
              </a:rPr>
              <a:t>Бог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нам је дао законе и десет заповести.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нам се открио кроз те законе и заповести.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Где је Бог написао десет заповести?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Дрвена таблета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Блато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таблета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Папир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Камена плоча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Камена плоча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Мојсије је био тамо са Господом четрдесет дана и четрдесет ноћи без јела</a:t>
            </a:r>
          </a:p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хлеба или воде за пиће. И написао је на плочама речи завета - Десет заповести.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Излазак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22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400"/>
              <a:t>Златно теле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bg1">
                    <a:lumMod val="50000"/>
                  </a:schemeClr>
                </a:solidFill>
              </a:rPr>
              <a:t>Узео је оно што су му дали и од тога направио идола у облику</a:t>
            </a:r>
          </a:p>
          <a:p>
            <a:r xmlns:a="http://schemas.openxmlformats.org/drawingml/2006/main">
              <a:rPr lang="sr" altLang="ko-KR" sz="3600">
                <a:solidFill>
                  <a:schemeClr val="bg1">
                    <a:lumMod val="50000"/>
                  </a:schemeClr>
                </a:solidFill>
              </a:rPr>
              <a:t>телета, обликујући га алатом. Тада су рекли: „Ово су твоји богови, Израеле, који су те извели из Египта.</a:t>
            </a:r>
          </a:p>
          <a:p>
            <a:r xmlns:a="http://schemas.openxmlformats.org/drawingml/2006/main">
              <a:rPr lang="sr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Екодус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Мојсије није тако дуго силазио са Горе, осећали су се нелагодно. „Потребан нам је бог да нас води уместо Мојсија.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Мојсије се вратио у Египат да спасе свој народ Израелце који су држали штап који му је Бог дао.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Дакле, направили су златно теле и обожавали га као свог бога да их води.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Мојсије који је долазио са Десет заповести се тако наљутио.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се бесно разгневио на њих. „Уништићу их. Тада ћу од вас направити велику нацију.”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Али, Мојсије се молио Богу да им озбиљно опрости. Бог је чуо Мојсијеву молитву и опростио им.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Данашње</a:t>
            </a:r>
            <a:r xmlns:a="http://schemas.openxmlformats.org/drawingml/2006/main">
              <a:rPr lang="sr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Оно што Бог највише мрзи је обожавање других богова уместо Њега.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Не правиш себи идола ни по коју цену.</a:t>
            </a:r>
          </a:p>
          <a:p>
            <a:pPr xmlns:a="http://schemas.openxmlformats.org/drawingml/2006/main" algn="ctr"/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Шта год да се деси, немој им се клањати и обожавати их.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3200">
                <a:solidFill>
                  <a:srgbClr val="FF0000"/>
                </a:solidFill>
              </a:rPr>
              <a:t>Бог?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rgbClr val="C00000"/>
                </a:solidFill>
              </a:rPr>
              <a:t>Бог…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највише мрзи обожавање идола уместо Њега.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Којег идола су Израелци направили за чињење греха?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Златни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Еагле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Златно теле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Сребрно теле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Сребро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Еагле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Златно теле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bg1">
                    <a:lumMod val="50000"/>
                  </a:schemeClr>
                </a:solidFill>
              </a:rPr>
              <a:t>Узео је оно што су му дали и од тога направио идола у облику</a:t>
            </a:r>
          </a:p>
          <a:p>
            <a:r xmlns:a="http://schemas.openxmlformats.org/drawingml/2006/main">
              <a:rPr lang="sr" altLang="ko-KR" sz="3600">
                <a:solidFill>
                  <a:schemeClr val="bg1">
                    <a:lumMod val="50000"/>
                  </a:schemeClr>
                </a:solidFill>
              </a:rPr>
              <a:t>телета, обликујући га алатом. Тада су рекли: „Ово су твоји богови, Израеле, који су те извели из Египта.</a:t>
            </a:r>
          </a:p>
          <a:p>
            <a:r xmlns:a="http://schemas.openxmlformats.org/drawingml/2006/main">
              <a:rPr lang="sr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Екодус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23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400"/>
              <a:t>Дом Божији (Табернакул) у пустињи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bg1">
                    <a:lumMod val="50000"/>
                  </a:schemeClr>
                </a:solidFill>
              </a:rPr>
              <a:t>Оног дана када је постављен шатор, шатор сведочанства, облак га је прекрио. Од вечери до јутра облак изнад табернакула личио је на огањ.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Бројеви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Бог је позвао Мојсија као вођу Израелаца када је имао 80 година.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Божји план је другачији од нашег, али Његов план је увек савршен.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Морамо да верујемо да је Божји план савршен и да се ослањамо на Њега.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је рекао Мојсију да направи шатор – Дом Божији.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је рекао све о тавору – његовом облику и свему што треба да се припреми за њега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 Бог им је дао до знања како да користе сваки члан када се клањају Богу у Тавору.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Мојсије и израиљци су направили Скинију - Дом Божији - према Божијем упутству.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Оног дана када је табернакул постављен, облак који је показивао славу Божију прекрио га је. Табернакул је био знак да је Бог са Израелцима.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је дозволио да Израелци направе шатор – дом Божији, и дао им је да живе са шатором као својим центром.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Требало би да живимо са Богом као средиштем нашег ума и живота.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3200">
                <a:solidFill>
                  <a:srgbClr val="FF0000"/>
                </a:solidFill>
              </a:rPr>
              <a:t>Бог?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живи са нама, ходи са нама, води нас и говори са нама.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Шта је Бог дозволио Израелцима да направе?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Златно теле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Десет заповести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Палата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Табернакул - Дом Божији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Табернакул - Дом Божији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bg1">
                    <a:lumMod val="50000"/>
                  </a:schemeClr>
                </a:solidFill>
              </a:rPr>
              <a:t>Оног дана када је постављен шатор, шатор сведочанства, облак га је прекрио. Од вечери до јутра облак изнад табернакула личио је на огањ.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Бројеви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24</a:t>
            </a:r>
            <a:r xmlns:a="http://schemas.openxmlformats.org/drawingml/2006/main">
              <a:rPr lang="s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Тхе</a:t>
            </a:r>
            <a:r xmlns:a="http://schemas.openxmlformats.org/drawingml/2006/main">
              <a:rPr lang="s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реч</a:t>
            </a:r>
            <a:r xmlns:a="http://schemas.openxmlformats.org/drawingml/2006/main">
              <a:rPr lang="s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оф</a:t>
            </a:r>
            <a:r xmlns:a="http://schemas.openxmlformats.org/drawingml/2006/main">
              <a:rPr lang="s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Бог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400"/>
              <a:t>Срушени Јерихон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r" altLang="ko-KR" sz="3200"/>
              <a:t>Бог је?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нас води својим савршеним плановима. У Божјим плановима нема грешака.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Седми пут, када су свештеници затрубили, Исус Навин је заповедио народу: „Вичите, јер вам је Господ дао град!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Јосхуа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Израелци су желели да уђу у обећану земљу. Али Јерихон, који је био велики замак, блокирао им је пут.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је рекао Исусу Навину, који је био њихов вођа, како да уништи Јерихон.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Израелски народ је седам дана марширао око зида Јерихона према Божијем упутству.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Док су марширали око зида шест дана, сваки дан по један пут, Јерихон се није померио ни за инч.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Седмог дана су око њега обишли седам пута. Седми пут су они гласно викнули, зид се срушио.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Израелци нису могли да униште Јерихон сопственом снагом. Али Бог је за њих уништио Јерихон својом властитом силом.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Израелци су победили послушношћу Богу.</a:t>
            </a:r>
          </a:p>
          <a:p>
            <a:pPr xmlns:a="http://schemas.openxmlformats.org/drawingml/2006/main" algn="ctr"/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Живимо свој живот у послушности Богу.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Захвалимо се Богу што нас је навео да победимо!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3200"/>
              <a:t>Бог?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даје победу свом народу кроз своју велику силу.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Он је Бог Победе!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Шта је Бог наредио Исусу Навину да уништи Јерихон?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Бацајте камење на Јерихон седам дана.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Молите се седам дана за Јерихон.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Пјевајте хвалоспјеве седам дана за Јерихон.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Марширајте зид Јерихона седам дана и на</a:t>
            </a:r>
          </a:p>
          <a:p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последњег дана дајте гласну вику.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Марширајте зид Јерихона седам дана и на</a:t>
            </a:r>
          </a:p>
          <a:p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последњег дана дајте гласну вику.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Седми пут, када су свештеници затрубили, Исус Навин је заповедио народу: „Вичите, јер вам је Господ дао град!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Јосхуа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